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86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64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607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60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9943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090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08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00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01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81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7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81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85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03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3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B7FE7-44FF-446B-96B6-F8A0F4B0B66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5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7CF6A-B726-440E-A205-D154B0E9B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763" y="1317522"/>
            <a:ext cx="10579508" cy="3657545"/>
          </a:xfrm>
        </p:spPr>
        <p:txBody>
          <a:bodyPr/>
          <a:lstStyle/>
          <a:p>
            <a:pPr algn="l"/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Проектный менеджмент как инструмент управления социально-экономическими системами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6F5542-1A7A-46CD-AAE6-71DF2861D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1032" y="108155"/>
            <a:ext cx="6294829" cy="51127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411CE4-64C8-4129-AF8D-647A0182AEEE}"/>
              </a:ext>
            </a:extLst>
          </p:cNvPr>
          <p:cNvSpPr txBox="1"/>
          <p:nvPr/>
        </p:nvSpPr>
        <p:spPr>
          <a:xfrm>
            <a:off x="137652" y="6258232"/>
            <a:ext cx="119582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Малеваная Мария Владимировна, к.э.н., доцент кафедры «Экономическая теория и антикризисное управление»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6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B0E73D-26DB-4CCF-ACEF-05FA72D2A5E0}"/>
              </a:ext>
            </a:extLst>
          </p:cNvPr>
          <p:cNvSpPr txBox="1"/>
          <p:nvPr/>
        </p:nvSpPr>
        <p:spPr>
          <a:xfrm>
            <a:off x="169606" y="337717"/>
            <a:ext cx="91907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Что такое проект? Признаки проекта.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41029A-CD1B-4A7E-A257-D7CA80166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85" y="1538046"/>
            <a:ext cx="7977528" cy="5175402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5364BD17-5786-4AFD-9721-801A2C6F2D79}"/>
              </a:ext>
            </a:extLst>
          </p:cNvPr>
          <p:cNvSpPr txBox="1">
            <a:spLocks/>
          </p:cNvSpPr>
          <p:nvPr/>
        </p:nvSpPr>
        <p:spPr>
          <a:xfrm>
            <a:off x="6017342" y="24356"/>
            <a:ext cx="6304661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3500561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947E10-3C0D-42B3-BBED-7960138F7FE1}"/>
              </a:ext>
            </a:extLst>
          </p:cNvPr>
          <p:cNvSpPr txBox="1"/>
          <p:nvPr/>
        </p:nvSpPr>
        <p:spPr>
          <a:xfrm>
            <a:off x="86033" y="339352"/>
            <a:ext cx="90088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Что такое проект? Признаки проекта.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EBB4CE-5289-47BA-9BB8-8CFB457A8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49" y="1539681"/>
            <a:ext cx="8008567" cy="5129359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91BC6E50-7796-477B-A082-96FD795AFC67}"/>
              </a:ext>
            </a:extLst>
          </p:cNvPr>
          <p:cNvSpPr txBox="1">
            <a:spLocks/>
          </p:cNvSpPr>
          <p:nvPr/>
        </p:nvSpPr>
        <p:spPr>
          <a:xfrm>
            <a:off x="6096000" y="20737"/>
            <a:ext cx="6304661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369348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01C4EF-C07D-4801-88D6-EA53F8126712}"/>
              </a:ext>
            </a:extLst>
          </p:cNvPr>
          <p:cNvSpPr txBox="1"/>
          <p:nvPr/>
        </p:nvSpPr>
        <p:spPr>
          <a:xfrm>
            <a:off x="326921" y="333900"/>
            <a:ext cx="85417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Что такое проект? Признаки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AD20B7-9618-4784-A9FA-A66666862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6" y="1425677"/>
            <a:ext cx="7230604" cy="5216012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772E486A-F8FC-4EE0-B4D5-9F4E771759F8}"/>
              </a:ext>
            </a:extLst>
          </p:cNvPr>
          <p:cNvSpPr txBox="1">
            <a:spLocks/>
          </p:cNvSpPr>
          <p:nvPr/>
        </p:nvSpPr>
        <p:spPr>
          <a:xfrm>
            <a:off x="5968182" y="0"/>
            <a:ext cx="6491474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1587469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9C3C29-637F-440C-ABB4-26DA38B42C20}"/>
              </a:ext>
            </a:extLst>
          </p:cNvPr>
          <p:cNvSpPr txBox="1"/>
          <p:nvPr/>
        </p:nvSpPr>
        <p:spPr>
          <a:xfrm>
            <a:off x="208934" y="255639"/>
            <a:ext cx="94070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Что такое проект? Признаки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7A5CFF-971D-4470-8C9F-09F960249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96" y="1455968"/>
            <a:ext cx="7889343" cy="5139331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83C18820-64DE-4B85-9174-AF0F3A7C2CF9}"/>
              </a:ext>
            </a:extLst>
          </p:cNvPr>
          <p:cNvSpPr txBox="1">
            <a:spLocks/>
          </p:cNvSpPr>
          <p:nvPr/>
        </p:nvSpPr>
        <p:spPr>
          <a:xfrm>
            <a:off x="5968181" y="0"/>
            <a:ext cx="6452144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2054905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E96452-176B-45E7-A699-147E400CEF83}"/>
              </a:ext>
            </a:extLst>
          </p:cNvPr>
          <p:cNvSpPr txBox="1"/>
          <p:nvPr/>
        </p:nvSpPr>
        <p:spPr>
          <a:xfrm>
            <a:off x="189271" y="247953"/>
            <a:ext cx="88269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Что такое проект? Признаки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7DA5A8-2E64-4E46-BDE5-4C086B832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49" y="1448282"/>
            <a:ext cx="8181120" cy="5041008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8FAEEB6-74FE-4B29-B087-5472EA45B733}"/>
              </a:ext>
            </a:extLst>
          </p:cNvPr>
          <p:cNvSpPr txBox="1">
            <a:spLocks/>
          </p:cNvSpPr>
          <p:nvPr/>
        </p:nvSpPr>
        <p:spPr>
          <a:xfrm>
            <a:off x="6184490" y="-7686"/>
            <a:ext cx="6314493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1444119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C57CD8-D260-4CFE-BD16-7E97B46F6E43}"/>
              </a:ext>
            </a:extLst>
          </p:cNvPr>
          <p:cNvSpPr txBox="1"/>
          <p:nvPr/>
        </p:nvSpPr>
        <p:spPr>
          <a:xfrm>
            <a:off x="213852" y="198793"/>
            <a:ext cx="91661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Что такое проект? Признаки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824A3B-6047-47FB-9BE7-3BC0F8267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45" y="1271302"/>
            <a:ext cx="8332929" cy="5316311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30EA4F6-129E-49F9-A123-C6281A5A2A97}"/>
              </a:ext>
            </a:extLst>
          </p:cNvPr>
          <p:cNvSpPr txBox="1">
            <a:spLocks/>
          </p:cNvSpPr>
          <p:nvPr/>
        </p:nvSpPr>
        <p:spPr>
          <a:xfrm>
            <a:off x="6096000" y="14748"/>
            <a:ext cx="6363655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4148964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3BF1BC-A6DB-4D8A-9960-84FEE071132B}"/>
              </a:ext>
            </a:extLst>
          </p:cNvPr>
          <p:cNvSpPr txBox="1"/>
          <p:nvPr/>
        </p:nvSpPr>
        <p:spPr>
          <a:xfrm>
            <a:off x="228600" y="292199"/>
            <a:ext cx="86892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Что такое проект? Признаки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832632-88F1-44DA-8524-F3207BA94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62" y="1492528"/>
            <a:ext cx="7576983" cy="4840332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64B7EDF-8326-425D-88E1-1DF4E58AFA44}"/>
              </a:ext>
            </a:extLst>
          </p:cNvPr>
          <p:cNvSpPr txBox="1">
            <a:spLocks/>
          </p:cNvSpPr>
          <p:nvPr/>
        </p:nvSpPr>
        <p:spPr>
          <a:xfrm>
            <a:off x="6096000" y="-7685"/>
            <a:ext cx="6353822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2571621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2BE606-B9D5-4A1D-A63E-CE9D67C27737}"/>
              </a:ext>
            </a:extLst>
          </p:cNvPr>
          <p:cNvSpPr txBox="1"/>
          <p:nvPr/>
        </p:nvSpPr>
        <p:spPr>
          <a:xfrm>
            <a:off x="179438" y="368709"/>
            <a:ext cx="91612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Что такое проект? Признаки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4D9A58-83D4-44A7-B8D2-73138D11E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86" y="1569038"/>
            <a:ext cx="7710014" cy="4959582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860587B0-6A60-4C3B-8C62-78D4C766A4CF}"/>
              </a:ext>
            </a:extLst>
          </p:cNvPr>
          <p:cNvSpPr txBox="1">
            <a:spLocks/>
          </p:cNvSpPr>
          <p:nvPr/>
        </p:nvSpPr>
        <p:spPr>
          <a:xfrm>
            <a:off x="5909187" y="0"/>
            <a:ext cx="6589796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4127677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F8D7DE-5C5F-4FFF-9643-8D03676A1C01}"/>
              </a:ext>
            </a:extLst>
          </p:cNvPr>
          <p:cNvSpPr txBox="1"/>
          <p:nvPr/>
        </p:nvSpPr>
        <p:spPr>
          <a:xfrm>
            <a:off x="120445" y="255639"/>
            <a:ext cx="89055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Что такое проект? Признаки проекта.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B356AA-D16A-43A8-BDC8-D708C314C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190" y="1406013"/>
            <a:ext cx="7221823" cy="5235677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C2089FD-7677-4A9B-B801-27298D2F60A6}"/>
              </a:ext>
            </a:extLst>
          </p:cNvPr>
          <p:cNvSpPr txBox="1">
            <a:spLocks/>
          </p:cNvSpPr>
          <p:nvPr/>
        </p:nvSpPr>
        <p:spPr>
          <a:xfrm>
            <a:off x="5899355" y="0"/>
            <a:ext cx="6607278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96280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E5A32A-915D-4575-8233-120F02BAC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6" y="206477"/>
            <a:ext cx="8937523" cy="6371304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690F9B14-7D56-4DCB-AAE1-4716184A6272}"/>
              </a:ext>
            </a:extLst>
          </p:cNvPr>
          <p:cNvSpPr txBox="1">
            <a:spLocks/>
          </p:cNvSpPr>
          <p:nvPr/>
        </p:nvSpPr>
        <p:spPr>
          <a:xfrm>
            <a:off x="5850194" y="108155"/>
            <a:ext cx="7059561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48024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EA50E-F68A-4075-B14C-EE8B978B4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02" y="313554"/>
            <a:ext cx="8596668" cy="13208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Что такое проект? Признаки проекта.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48EB772E-CBB4-4D48-9207-0183E6119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415845"/>
            <a:ext cx="7600335" cy="5240594"/>
          </a:xfr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81C6330-6C77-4CE2-93EB-20D1C61EBC13}"/>
              </a:ext>
            </a:extLst>
          </p:cNvPr>
          <p:cNvSpPr txBox="1">
            <a:spLocks/>
          </p:cNvSpPr>
          <p:nvPr/>
        </p:nvSpPr>
        <p:spPr>
          <a:xfrm>
            <a:off x="6626942" y="57915"/>
            <a:ext cx="5565058" cy="511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проектами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92441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24921F-A796-4930-A13C-D636875CC2AD}"/>
              </a:ext>
            </a:extLst>
          </p:cNvPr>
          <p:cNvSpPr txBox="1"/>
          <p:nvPr/>
        </p:nvSpPr>
        <p:spPr>
          <a:xfrm>
            <a:off x="228535" y="277449"/>
            <a:ext cx="100756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Что такое проект? Признаки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17C0D0-B358-4BCB-95D7-1F6D2D964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60" y="1477778"/>
            <a:ext cx="7460356" cy="4805035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321F3842-CA55-429F-A0DE-3DFEC08D018C}"/>
              </a:ext>
            </a:extLst>
          </p:cNvPr>
          <p:cNvSpPr txBox="1">
            <a:spLocks/>
          </p:cNvSpPr>
          <p:nvPr/>
        </p:nvSpPr>
        <p:spPr>
          <a:xfrm>
            <a:off x="6194323" y="21811"/>
            <a:ext cx="6137512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287566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7643C76-EA7F-4078-8A28-3184DE3FD463}"/>
              </a:ext>
            </a:extLst>
          </p:cNvPr>
          <p:cNvSpPr txBox="1"/>
          <p:nvPr/>
        </p:nvSpPr>
        <p:spPr>
          <a:xfrm>
            <a:off x="228599" y="340287"/>
            <a:ext cx="84237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Что такое проект? Признаки проекта.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0B3ACB-5915-4235-ACCC-23AD77972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93" y="1582401"/>
            <a:ext cx="7540337" cy="4952518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706AA38C-1F24-43A4-ADAD-D1A3E5FDCEF4}"/>
              </a:ext>
            </a:extLst>
          </p:cNvPr>
          <p:cNvSpPr txBox="1">
            <a:spLocks/>
          </p:cNvSpPr>
          <p:nvPr/>
        </p:nvSpPr>
        <p:spPr>
          <a:xfrm>
            <a:off x="6096000" y="0"/>
            <a:ext cx="6373487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335512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AEE106-23C7-4C47-84BC-6CD05FB0C0AD}"/>
              </a:ext>
            </a:extLst>
          </p:cNvPr>
          <p:cNvSpPr txBox="1"/>
          <p:nvPr/>
        </p:nvSpPr>
        <p:spPr>
          <a:xfrm>
            <a:off x="277761" y="372242"/>
            <a:ext cx="85811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Что такое проект? Признаки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ACC35-799B-4233-8062-A497C4DDE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52" y="1572571"/>
            <a:ext cx="8121446" cy="5168826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EA0609A-0DB5-40AA-BB6C-596F145459AC}"/>
              </a:ext>
            </a:extLst>
          </p:cNvPr>
          <p:cNvSpPr txBox="1">
            <a:spLocks/>
          </p:cNvSpPr>
          <p:nvPr/>
        </p:nvSpPr>
        <p:spPr>
          <a:xfrm>
            <a:off x="6007510" y="44245"/>
            <a:ext cx="6461977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300384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179137-3B6A-4F21-AE8C-AF60A16595FF}"/>
              </a:ext>
            </a:extLst>
          </p:cNvPr>
          <p:cNvSpPr txBox="1"/>
          <p:nvPr/>
        </p:nvSpPr>
        <p:spPr>
          <a:xfrm>
            <a:off x="218768" y="262615"/>
            <a:ext cx="86007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Что такое проект? Признаки проекта.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0EE796-A596-4CC0-B829-4FF61C768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80" y="1307690"/>
            <a:ext cx="7151072" cy="5053781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5D953A36-3221-4329-B51B-100D9A183AAB}"/>
              </a:ext>
            </a:extLst>
          </p:cNvPr>
          <p:cNvSpPr txBox="1">
            <a:spLocks/>
          </p:cNvSpPr>
          <p:nvPr/>
        </p:nvSpPr>
        <p:spPr>
          <a:xfrm>
            <a:off x="5828345" y="18236"/>
            <a:ext cx="6363655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173396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2D946E-267F-400D-B7DE-F5738DD55B07}"/>
              </a:ext>
            </a:extLst>
          </p:cNvPr>
          <p:cNvSpPr txBox="1"/>
          <p:nvPr/>
        </p:nvSpPr>
        <p:spPr>
          <a:xfrm>
            <a:off x="120445" y="386990"/>
            <a:ext cx="89055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Что такое проект? Признаки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F8B8AA-D3CC-49A4-958C-B12E1D3F0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6" y="1587319"/>
            <a:ext cx="8406327" cy="5178660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E47F285-5DC5-4239-A994-589981233FE8}"/>
              </a:ext>
            </a:extLst>
          </p:cNvPr>
          <p:cNvSpPr txBox="1">
            <a:spLocks/>
          </p:cNvSpPr>
          <p:nvPr/>
        </p:nvSpPr>
        <p:spPr>
          <a:xfrm>
            <a:off x="5968181" y="44244"/>
            <a:ext cx="6353822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567230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FD9203-9479-4E04-92E2-77378FE521C9}"/>
              </a:ext>
            </a:extLst>
          </p:cNvPr>
          <p:cNvSpPr txBox="1"/>
          <p:nvPr/>
        </p:nvSpPr>
        <p:spPr>
          <a:xfrm>
            <a:off x="140110" y="271460"/>
            <a:ext cx="87777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Что такое проект? Признаки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59A9A1-6B1E-4BB4-BDFA-32B9CF9B0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80" y="1386348"/>
            <a:ext cx="7509578" cy="5270091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5D0F1D35-8B2C-4BE9-933F-999B60BDD711}"/>
              </a:ext>
            </a:extLst>
          </p:cNvPr>
          <p:cNvSpPr txBox="1">
            <a:spLocks/>
          </p:cNvSpPr>
          <p:nvPr/>
        </p:nvSpPr>
        <p:spPr>
          <a:xfrm>
            <a:off x="6096000" y="15821"/>
            <a:ext cx="6314493" cy="5112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402858963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757</TotalTime>
  <Words>279</Words>
  <Application>Microsoft Office PowerPoint</Application>
  <PresentationFormat>Широкоэкранный</PresentationFormat>
  <Paragraphs>36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Trebuchet MS</vt:lpstr>
      <vt:lpstr>Wingdings 3</vt:lpstr>
      <vt:lpstr>Аспект</vt:lpstr>
      <vt:lpstr>Тема 1. Проектный менеджмент как инструмент управления социально-экономическими системами</vt:lpstr>
      <vt:lpstr>Презентация PowerPoint</vt:lpstr>
      <vt:lpstr>Вопрос 1. Что такое проект? Признаки проекта.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Проектный менеджмент как инструмент управления социально-экономическими системами</dc:title>
  <dc:creator>user user</dc:creator>
  <cp:lastModifiedBy>user user</cp:lastModifiedBy>
  <cp:revision>11</cp:revision>
  <dcterms:created xsi:type="dcterms:W3CDTF">2022-04-22T00:17:07Z</dcterms:created>
  <dcterms:modified xsi:type="dcterms:W3CDTF">2023-02-17T02:32:39Z</dcterms:modified>
</cp:coreProperties>
</file>