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5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30F5-5B8B-41C9-AED7-290E0589694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061D-865C-433D-AE32-9F8B01589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0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30F5-5B8B-41C9-AED7-290E0589694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061D-865C-433D-AE32-9F8B01589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8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30F5-5B8B-41C9-AED7-290E0589694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061D-865C-433D-AE32-9F8B01589DA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9587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30F5-5B8B-41C9-AED7-290E0589694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061D-865C-433D-AE32-9F8B01589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350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30F5-5B8B-41C9-AED7-290E0589694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061D-865C-433D-AE32-9F8B01589DA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3306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30F5-5B8B-41C9-AED7-290E0589694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061D-865C-433D-AE32-9F8B01589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122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30F5-5B8B-41C9-AED7-290E0589694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061D-865C-433D-AE32-9F8B01589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9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30F5-5B8B-41C9-AED7-290E0589694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061D-865C-433D-AE32-9F8B01589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93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30F5-5B8B-41C9-AED7-290E0589694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061D-865C-433D-AE32-9F8B01589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52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30F5-5B8B-41C9-AED7-290E0589694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061D-865C-433D-AE32-9F8B01589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79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30F5-5B8B-41C9-AED7-290E0589694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061D-865C-433D-AE32-9F8B01589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0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30F5-5B8B-41C9-AED7-290E0589694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061D-865C-433D-AE32-9F8B01589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29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30F5-5B8B-41C9-AED7-290E0589694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061D-865C-433D-AE32-9F8B01589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06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30F5-5B8B-41C9-AED7-290E0589694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061D-865C-433D-AE32-9F8B01589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77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30F5-5B8B-41C9-AED7-290E0589694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061D-865C-433D-AE32-9F8B01589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7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30F5-5B8B-41C9-AED7-290E0589694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061D-865C-433D-AE32-9F8B01589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3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E30F5-5B8B-41C9-AED7-290E0589694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D9061D-865C-433D-AE32-9F8B01589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2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714413-14D6-4A10-AFEA-9ED0D9008696}"/>
              </a:ext>
            </a:extLst>
          </p:cNvPr>
          <p:cNvSpPr txBox="1"/>
          <p:nvPr/>
        </p:nvSpPr>
        <p:spPr>
          <a:xfrm>
            <a:off x="697118" y="1825234"/>
            <a:ext cx="85845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6.1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рисками проекта.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D2B9C-4FF7-3C13-C00C-52E2486D3191}"/>
              </a:ext>
            </a:extLst>
          </p:cNvPr>
          <p:cNvSpPr txBox="1"/>
          <p:nvPr/>
        </p:nvSpPr>
        <p:spPr>
          <a:xfrm>
            <a:off x="5909187" y="81611"/>
            <a:ext cx="6135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1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271CED-F2A4-4E14-8890-A7102FBC3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1" y="410081"/>
            <a:ext cx="8948214" cy="6037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704465-AD41-4A95-2C65-E479BF23772E}"/>
              </a:ext>
            </a:extLst>
          </p:cNvPr>
          <p:cNvSpPr txBox="1"/>
          <p:nvPr/>
        </p:nvSpPr>
        <p:spPr>
          <a:xfrm>
            <a:off x="5909187" y="81611"/>
            <a:ext cx="6135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35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454FE3-99A0-43FA-9FA9-8F907BFDD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4" y="184666"/>
            <a:ext cx="8570131" cy="6318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31CE12-3421-779A-CFDA-A94FD78BA794}"/>
              </a:ext>
            </a:extLst>
          </p:cNvPr>
          <p:cNvSpPr txBox="1"/>
          <p:nvPr/>
        </p:nvSpPr>
        <p:spPr>
          <a:xfrm>
            <a:off x="5909187" y="81611"/>
            <a:ext cx="6135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FB1D72-EA4E-420B-A0C4-9A5EC9D2C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05" y="770312"/>
            <a:ext cx="9337965" cy="53173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BA690B-8D47-9A4E-68F2-0F8B7F2F20D9}"/>
              </a:ext>
            </a:extLst>
          </p:cNvPr>
          <p:cNvSpPr txBox="1"/>
          <p:nvPr/>
        </p:nvSpPr>
        <p:spPr>
          <a:xfrm>
            <a:off x="5909187" y="81611"/>
            <a:ext cx="6135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37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5DB30-0690-4DF1-A4A9-EED2CDDFE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4" y="408146"/>
            <a:ext cx="9033165" cy="58451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0D56F5-CC0A-D31C-0EBE-9AD8DCD94F62}"/>
              </a:ext>
            </a:extLst>
          </p:cNvPr>
          <p:cNvSpPr txBox="1"/>
          <p:nvPr/>
        </p:nvSpPr>
        <p:spPr>
          <a:xfrm>
            <a:off x="5909187" y="81611"/>
            <a:ext cx="6135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7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5471D6-CA21-4BC2-9EFF-E4E9D7D7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255639"/>
            <a:ext cx="9060550" cy="64892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829345-02FE-6A20-8AA1-400128D56CD3}"/>
              </a:ext>
            </a:extLst>
          </p:cNvPr>
          <p:cNvSpPr txBox="1"/>
          <p:nvPr/>
        </p:nvSpPr>
        <p:spPr>
          <a:xfrm>
            <a:off x="5909187" y="81611"/>
            <a:ext cx="6135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2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B14ACC-DDB3-4623-8926-C554F1757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5" y="657097"/>
            <a:ext cx="9291484" cy="50062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369062-8EF7-744C-D08A-0963CBCCB3AB}"/>
              </a:ext>
            </a:extLst>
          </p:cNvPr>
          <p:cNvSpPr txBox="1"/>
          <p:nvPr/>
        </p:nvSpPr>
        <p:spPr>
          <a:xfrm>
            <a:off x="5909187" y="81611"/>
            <a:ext cx="6135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1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F29131-26C2-429F-B337-8EA311D1F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5" y="0"/>
            <a:ext cx="644747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5DC0AF-57B4-9862-2AE2-012F3BA79E6B}"/>
              </a:ext>
            </a:extLst>
          </p:cNvPr>
          <p:cNvSpPr txBox="1"/>
          <p:nvPr/>
        </p:nvSpPr>
        <p:spPr>
          <a:xfrm>
            <a:off x="6574206" y="0"/>
            <a:ext cx="5335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2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240846-4355-43D7-B23F-1E862FC35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3" y="1325248"/>
            <a:ext cx="9655276" cy="35712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7BA867-A965-B136-6B29-40F8FFFF9857}"/>
              </a:ext>
            </a:extLst>
          </p:cNvPr>
          <p:cNvSpPr txBox="1"/>
          <p:nvPr/>
        </p:nvSpPr>
        <p:spPr>
          <a:xfrm>
            <a:off x="5909187" y="81611"/>
            <a:ext cx="6135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7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C799F5-65F1-4054-97F7-799B3AD21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93" y="509834"/>
            <a:ext cx="8288187" cy="60384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F66EE2-ED2B-FCAF-0F48-C4E6F78C92AC}"/>
              </a:ext>
            </a:extLst>
          </p:cNvPr>
          <p:cNvSpPr txBox="1"/>
          <p:nvPr/>
        </p:nvSpPr>
        <p:spPr>
          <a:xfrm>
            <a:off x="5909187" y="81611"/>
            <a:ext cx="6135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9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A9CF03-0930-4D16-9761-D1A50E8C2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6" y="142939"/>
            <a:ext cx="8040064" cy="6080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B35939-7C2B-2FCE-3E9B-55CE78931C1C}"/>
              </a:ext>
            </a:extLst>
          </p:cNvPr>
          <p:cNvSpPr txBox="1"/>
          <p:nvPr/>
        </p:nvSpPr>
        <p:spPr>
          <a:xfrm>
            <a:off x="5909187" y="81611"/>
            <a:ext cx="6135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3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A00950-9A41-41EB-9469-936C9B0D8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5" y="889369"/>
            <a:ext cx="8721213" cy="50792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D218B0-3B68-302A-8521-B94A113CFF6C}"/>
              </a:ext>
            </a:extLst>
          </p:cNvPr>
          <p:cNvSpPr txBox="1"/>
          <p:nvPr/>
        </p:nvSpPr>
        <p:spPr>
          <a:xfrm>
            <a:off x="5909187" y="81611"/>
            <a:ext cx="6135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13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9EBDD0-9B79-42DC-B758-DCA337845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3" y="290946"/>
            <a:ext cx="8688382" cy="59623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D639A6-3A60-5325-7D2F-031916511705}"/>
              </a:ext>
            </a:extLst>
          </p:cNvPr>
          <p:cNvSpPr txBox="1"/>
          <p:nvPr/>
        </p:nvSpPr>
        <p:spPr>
          <a:xfrm>
            <a:off x="5968180" y="0"/>
            <a:ext cx="6135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4382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71</Words>
  <Application>Microsoft Office PowerPoint</Application>
  <PresentationFormat>Широкоэкранный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user</dc:creator>
  <cp:lastModifiedBy>ms.mmv84@gmail.com</cp:lastModifiedBy>
  <cp:revision>4</cp:revision>
  <dcterms:created xsi:type="dcterms:W3CDTF">2021-10-01T16:20:38Z</dcterms:created>
  <dcterms:modified xsi:type="dcterms:W3CDTF">2023-05-26T03:02:35Z</dcterms:modified>
</cp:coreProperties>
</file>