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862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647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1607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0607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599435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090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1087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006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019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814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71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812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858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76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039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635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B7FE7-44FF-446B-96B6-F8A0F4B0B66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356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F7CF6A-B726-440E-A205-D154B0E9B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763" y="1317522"/>
            <a:ext cx="10579508" cy="3657545"/>
          </a:xfrm>
        </p:spPr>
        <p:txBody>
          <a:bodyPr/>
          <a:lstStyle/>
          <a:p>
            <a:pPr algn="l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 1. Проектный менеджмент как инструмент управления социально-экономическими системами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76F5542-1A7A-46CD-AAE6-71DF2861D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2813" y="108155"/>
            <a:ext cx="5813048" cy="511278"/>
          </a:xfrm>
        </p:spPr>
        <p:txBody>
          <a:bodyPr>
            <a:normAutofit fontScale="92500"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411CE4-64C8-4129-AF8D-647A0182AEEE}"/>
              </a:ext>
            </a:extLst>
          </p:cNvPr>
          <p:cNvSpPr txBox="1"/>
          <p:nvPr/>
        </p:nvSpPr>
        <p:spPr>
          <a:xfrm>
            <a:off x="137652" y="6258232"/>
            <a:ext cx="119582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Малеваная Мария Владимировна, к.э.н., доцент кафедры «Экономическая теория и антикризисное управление»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366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5364BD17-5786-4AFD-9721-801A2C6F2D79}"/>
              </a:ext>
            </a:extLst>
          </p:cNvPr>
          <p:cNvSpPr txBox="1">
            <a:spLocks/>
          </p:cNvSpPr>
          <p:nvPr/>
        </p:nvSpPr>
        <p:spPr>
          <a:xfrm>
            <a:off x="6027174" y="24356"/>
            <a:ext cx="6294829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 проектами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72AD1C-4003-DD2D-3D0E-0375E1CDBF02}"/>
              </a:ext>
            </a:extLst>
          </p:cNvPr>
          <p:cNvSpPr txBox="1"/>
          <p:nvPr/>
        </p:nvSpPr>
        <p:spPr>
          <a:xfrm>
            <a:off x="0" y="198792"/>
            <a:ext cx="119535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3. Проект как инструмент реализации стратегии любой системы управления: от человека до государства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750D27-0B57-DA79-442B-4E6C8D656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13" y="1399121"/>
            <a:ext cx="7171646" cy="535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561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91BC6E50-7796-477B-A082-96FD795AFC67}"/>
              </a:ext>
            </a:extLst>
          </p:cNvPr>
          <p:cNvSpPr txBox="1">
            <a:spLocks/>
          </p:cNvSpPr>
          <p:nvPr/>
        </p:nvSpPr>
        <p:spPr>
          <a:xfrm>
            <a:off x="6096000" y="20737"/>
            <a:ext cx="6304661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EE6BF6-A9F0-5FCA-5A66-8970C9BA4212}"/>
              </a:ext>
            </a:extLst>
          </p:cNvPr>
          <p:cNvSpPr txBox="1"/>
          <p:nvPr/>
        </p:nvSpPr>
        <p:spPr>
          <a:xfrm>
            <a:off x="119216" y="158389"/>
            <a:ext cx="1195356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3. Проект как инструмент реализации стратегии любой системы управления: от человека до государства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4DF1B8-CA90-9D1C-4A91-6B343E3DA4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73" y="1112496"/>
            <a:ext cx="10180284" cy="5587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48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772E486A-F8FC-4EE0-B4D5-9F4E771759F8}"/>
              </a:ext>
            </a:extLst>
          </p:cNvPr>
          <p:cNvSpPr txBox="1">
            <a:spLocks/>
          </p:cNvSpPr>
          <p:nvPr/>
        </p:nvSpPr>
        <p:spPr>
          <a:xfrm>
            <a:off x="6184490" y="0"/>
            <a:ext cx="6275165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 проектами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A56DE9-C1D9-DED9-AC4D-81F5C95DA450}"/>
              </a:ext>
            </a:extLst>
          </p:cNvPr>
          <p:cNvSpPr txBox="1"/>
          <p:nvPr/>
        </p:nvSpPr>
        <p:spPr>
          <a:xfrm>
            <a:off x="238432" y="85549"/>
            <a:ext cx="118650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3. Проект как инструмент реализации стратегии любой системы управления: от человека до государства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28DE35F-9527-78D4-84E8-5D0341FCB9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69" y="1120877"/>
            <a:ext cx="8801257" cy="560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469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83C18820-64DE-4B85-9174-AF0F3A7C2CF9}"/>
              </a:ext>
            </a:extLst>
          </p:cNvPr>
          <p:cNvSpPr txBox="1">
            <a:spLocks/>
          </p:cNvSpPr>
          <p:nvPr/>
        </p:nvSpPr>
        <p:spPr>
          <a:xfrm>
            <a:off x="6096000" y="0"/>
            <a:ext cx="6324325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0457BE-B5DC-DA9B-D319-86614E5C9C0A}"/>
              </a:ext>
            </a:extLst>
          </p:cNvPr>
          <p:cNvSpPr txBox="1"/>
          <p:nvPr/>
        </p:nvSpPr>
        <p:spPr>
          <a:xfrm>
            <a:off x="238432" y="255639"/>
            <a:ext cx="1195356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4 . Развитие теории управления проектами: от древнего мира и  строительства пирамид до нашего времени. История великих проектов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9DF733F-ACA3-73BD-24F3-9DB47EAF98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89" y="1209746"/>
            <a:ext cx="8416498" cy="5648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905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48FAEEB6-74FE-4B29-B087-5472EA45B733}"/>
              </a:ext>
            </a:extLst>
          </p:cNvPr>
          <p:cNvSpPr txBox="1">
            <a:spLocks/>
          </p:cNvSpPr>
          <p:nvPr/>
        </p:nvSpPr>
        <p:spPr>
          <a:xfrm>
            <a:off x="6017342" y="-7686"/>
            <a:ext cx="6481641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23ED76-841D-E4E1-330B-B8D6E0E9B855}"/>
              </a:ext>
            </a:extLst>
          </p:cNvPr>
          <p:cNvSpPr txBox="1"/>
          <p:nvPr/>
        </p:nvSpPr>
        <p:spPr>
          <a:xfrm>
            <a:off x="98323" y="169295"/>
            <a:ext cx="1198552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Вопрос 4 . Развитие теории управления проектами: от древнего мира и  строительства пирамид до нашего времени. История великих проектов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380BF00-45E2-B8C3-8318-6BD38B8ED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810" y="1123402"/>
            <a:ext cx="8964819" cy="5469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119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030EA4F6-129E-49F9-A123-C6281A5A2A97}"/>
              </a:ext>
            </a:extLst>
          </p:cNvPr>
          <p:cNvSpPr txBox="1">
            <a:spLocks/>
          </p:cNvSpPr>
          <p:nvPr/>
        </p:nvSpPr>
        <p:spPr>
          <a:xfrm>
            <a:off x="6174658" y="14748"/>
            <a:ext cx="6284997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272FBB-1C5A-AD4D-93A7-389C5B177FE6}"/>
              </a:ext>
            </a:extLst>
          </p:cNvPr>
          <p:cNvSpPr txBox="1"/>
          <p:nvPr/>
        </p:nvSpPr>
        <p:spPr>
          <a:xfrm>
            <a:off x="272845" y="162232"/>
            <a:ext cx="11811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5. Формула успеха проекта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9BD43CD-F779-9A03-B9EF-EAB4D8E92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55" y="808563"/>
            <a:ext cx="9613439" cy="585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9648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64B7EDF-8326-425D-88E1-1DF4E58AFA44}"/>
              </a:ext>
            </a:extLst>
          </p:cNvPr>
          <p:cNvSpPr txBox="1">
            <a:spLocks/>
          </p:cNvSpPr>
          <p:nvPr/>
        </p:nvSpPr>
        <p:spPr>
          <a:xfrm>
            <a:off x="6096000" y="-7685"/>
            <a:ext cx="6353822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474DE4-0A6E-00E9-4CB6-E63216D97073}"/>
              </a:ext>
            </a:extLst>
          </p:cNvPr>
          <p:cNvSpPr txBox="1"/>
          <p:nvPr/>
        </p:nvSpPr>
        <p:spPr>
          <a:xfrm>
            <a:off x="167149" y="123354"/>
            <a:ext cx="80132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5. Формула успеха проекта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3C0344C-D0DA-B714-3457-9C41E5C951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02" y="809014"/>
            <a:ext cx="9113217" cy="577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21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860587B0-6A60-4C3B-8C62-78D4C766A4CF}"/>
              </a:ext>
            </a:extLst>
          </p:cNvPr>
          <p:cNvSpPr txBox="1">
            <a:spLocks/>
          </p:cNvSpPr>
          <p:nvPr/>
        </p:nvSpPr>
        <p:spPr>
          <a:xfrm>
            <a:off x="6096000" y="0"/>
            <a:ext cx="6402983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F9BFE3-D970-7298-25C6-9EBF813368C5}"/>
              </a:ext>
            </a:extLst>
          </p:cNvPr>
          <p:cNvSpPr txBox="1"/>
          <p:nvPr/>
        </p:nvSpPr>
        <p:spPr>
          <a:xfrm>
            <a:off x="597309" y="255639"/>
            <a:ext cx="82222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5. Формула успеха проекта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8D266BB-8C15-1B11-FC14-41A5FC7217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35" y="901970"/>
            <a:ext cx="9022062" cy="545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6773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EC2089FD-7677-4A9B-B801-27298D2F60A6}"/>
              </a:ext>
            </a:extLst>
          </p:cNvPr>
          <p:cNvSpPr txBox="1">
            <a:spLocks/>
          </p:cNvSpPr>
          <p:nvPr/>
        </p:nvSpPr>
        <p:spPr>
          <a:xfrm>
            <a:off x="6096000" y="0"/>
            <a:ext cx="6410633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 проектами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3CCB9D-E9C4-4326-E6E9-551867A3B487}"/>
              </a:ext>
            </a:extLst>
          </p:cNvPr>
          <p:cNvSpPr txBox="1"/>
          <p:nvPr/>
        </p:nvSpPr>
        <p:spPr>
          <a:xfrm>
            <a:off x="491613" y="255639"/>
            <a:ext cx="85442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5. Формула успеха проекта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C70900D-D528-500E-AD15-5B734B1B2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31" y="901970"/>
            <a:ext cx="7809728" cy="5609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808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740D56-A2E3-4668-419B-B1D55B8DD1EB}"/>
              </a:ext>
            </a:extLst>
          </p:cNvPr>
          <p:cNvSpPr txBox="1"/>
          <p:nvPr/>
        </p:nvSpPr>
        <p:spPr>
          <a:xfrm>
            <a:off x="6174659" y="70973"/>
            <a:ext cx="6105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9B7FEA-F3C9-1D31-1F06-D7CAA46AF053}"/>
              </a:ext>
            </a:extLst>
          </p:cNvPr>
          <p:cNvSpPr txBox="1"/>
          <p:nvPr/>
        </p:nvSpPr>
        <p:spPr>
          <a:xfrm>
            <a:off x="543232" y="255639"/>
            <a:ext cx="86695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5. Формула успеха проекта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993C487-944B-4B4E-C521-722CE3F4B9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32" y="901970"/>
            <a:ext cx="8479966" cy="570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677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E5A32A-915D-4575-8233-120F02BAC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06" y="206477"/>
            <a:ext cx="8937523" cy="6371304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690F9B14-7D56-4DCB-AAE1-4716184A6272}"/>
              </a:ext>
            </a:extLst>
          </p:cNvPr>
          <p:cNvSpPr txBox="1">
            <a:spLocks/>
          </p:cNvSpPr>
          <p:nvPr/>
        </p:nvSpPr>
        <p:spPr>
          <a:xfrm>
            <a:off x="5919020" y="108155"/>
            <a:ext cx="6990736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4802422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A7217D-AE0E-4806-6D56-75A9E9E5185A}"/>
              </a:ext>
            </a:extLst>
          </p:cNvPr>
          <p:cNvSpPr txBox="1"/>
          <p:nvPr/>
        </p:nvSpPr>
        <p:spPr>
          <a:xfrm>
            <a:off x="6096001" y="70973"/>
            <a:ext cx="61844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F9C73C-767E-2E03-853D-FC85643B3213}"/>
              </a:ext>
            </a:extLst>
          </p:cNvPr>
          <p:cNvSpPr txBox="1"/>
          <p:nvPr/>
        </p:nvSpPr>
        <p:spPr>
          <a:xfrm>
            <a:off x="543232" y="255639"/>
            <a:ext cx="86695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5. Формула успеха проекта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D564E7-D1EC-FF01-1AC3-A854D927FF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73" y="901970"/>
            <a:ext cx="8284909" cy="581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21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6EA50E-F68A-4075-B14C-EE8B978B4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02" y="313554"/>
            <a:ext cx="8596668" cy="1320800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2. Управление проектами.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81C6330-6C77-4CE2-93EB-20D1C61EBC13}"/>
              </a:ext>
            </a:extLst>
          </p:cNvPr>
          <p:cNvSpPr txBox="1">
            <a:spLocks/>
          </p:cNvSpPr>
          <p:nvPr/>
        </p:nvSpPr>
        <p:spPr>
          <a:xfrm>
            <a:off x="6096000" y="0"/>
            <a:ext cx="6361471" cy="5112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21F61F-9297-4A44-8863-8955CA6707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29" y="973954"/>
            <a:ext cx="8514735" cy="56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411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824921F-A796-4930-A13C-D636875CC2AD}"/>
              </a:ext>
            </a:extLst>
          </p:cNvPr>
          <p:cNvSpPr txBox="1"/>
          <p:nvPr/>
        </p:nvSpPr>
        <p:spPr>
          <a:xfrm>
            <a:off x="228535" y="277449"/>
            <a:ext cx="100756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2. Управление проектами.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321F3842-CA55-429F-A0DE-3DFEC08D018C}"/>
              </a:ext>
            </a:extLst>
          </p:cNvPr>
          <p:cNvSpPr txBox="1">
            <a:spLocks/>
          </p:cNvSpPr>
          <p:nvPr/>
        </p:nvSpPr>
        <p:spPr>
          <a:xfrm>
            <a:off x="6096000" y="21811"/>
            <a:ext cx="6235835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4BA79D-ED70-425C-8773-D71B27143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49" y="923780"/>
            <a:ext cx="8101121" cy="565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663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7643C76-EA7F-4078-8A28-3184DE3FD463}"/>
              </a:ext>
            </a:extLst>
          </p:cNvPr>
          <p:cNvSpPr txBox="1"/>
          <p:nvPr/>
        </p:nvSpPr>
        <p:spPr>
          <a:xfrm>
            <a:off x="208935" y="169295"/>
            <a:ext cx="8423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2. Управление проектами.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706AA38C-1F24-43A4-ADAD-D1A3E5FDCEF4}"/>
              </a:ext>
            </a:extLst>
          </p:cNvPr>
          <p:cNvSpPr txBox="1">
            <a:spLocks/>
          </p:cNvSpPr>
          <p:nvPr/>
        </p:nvSpPr>
        <p:spPr>
          <a:xfrm>
            <a:off x="6096000" y="0"/>
            <a:ext cx="6373487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 проектами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A4514B-80F0-49AF-AC42-AD73DF8DF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663" y="815626"/>
            <a:ext cx="8257628" cy="587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29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2AEE106-23C7-4C47-84BC-6CD05FB0C0AD}"/>
              </a:ext>
            </a:extLst>
          </p:cNvPr>
          <p:cNvSpPr txBox="1"/>
          <p:nvPr/>
        </p:nvSpPr>
        <p:spPr>
          <a:xfrm>
            <a:off x="277761" y="188961"/>
            <a:ext cx="85811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2. Управление проектами.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DEA0609A-0DB5-40AA-BB6C-596F145459AC}"/>
              </a:ext>
            </a:extLst>
          </p:cNvPr>
          <p:cNvSpPr txBox="1">
            <a:spLocks/>
          </p:cNvSpPr>
          <p:nvPr/>
        </p:nvSpPr>
        <p:spPr>
          <a:xfrm>
            <a:off x="6096000" y="44245"/>
            <a:ext cx="6373487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A9ED19-087A-497D-B3DD-884B4C5242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38" y="835292"/>
            <a:ext cx="7927785" cy="573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843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179137-3B6A-4F21-AE8C-AF60A16595FF}"/>
              </a:ext>
            </a:extLst>
          </p:cNvPr>
          <p:cNvSpPr txBox="1"/>
          <p:nvPr/>
        </p:nvSpPr>
        <p:spPr>
          <a:xfrm>
            <a:off x="218768" y="262615"/>
            <a:ext cx="86007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2. Управление проектами.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5D953A36-3221-4329-B51B-100D9A183AAB}"/>
              </a:ext>
            </a:extLst>
          </p:cNvPr>
          <p:cNvSpPr txBox="1">
            <a:spLocks/>
          </p:cNvSpPr>
          <p:nvPr/>
        </p:nvSpPr>
        <p:spPr>
          <a:xfrm>
            <a:off x="5928852" y="108155"/>
            <a:ext cx="6167009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AD4BA7-95DF-4403-A29C-C12ED14A3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12" y="908946"/>
            <a:ext cx="8188790" cy="568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968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2D946E-267F-400D-B7DE-F5738DD55B07}"/>
              </a:ext>
            </a:extLst>
          </p:cNvPr>
          <p:cNvSpPr txBox="1"/>
          <p:nvPr/>
        </p:nvSpPr>
        <p:spPr>
          <a:xfrm>
            <a:off x="0" y="198792"/>
            <a:ext cx="119535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3. Проект как инструмент реализации стратегии любой системы управления: от человека до государства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EE47F285-5DC5-4239-A994-589981233FE8}"/>
              </a:ext>
            </a:extLst>
          </p:cNvPr>
          <p:cNvSpPr txBox="1">
            <a:spLocks/>
          </p:cNvSpPr>
          <p:nvPr/>
        </p:nvSpPr>
        <p:spPr>
          <a:xfrm>
            <a:off x="6007510" y="44244"/>
            <a:ext cx="6314493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5B9CC6-578A-65EF-9B48-0243EFDAA0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17" y="1399121"/>
            <a:ext cx="7560031" cy="513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230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5D0F1D35-8B2C-4BE9-933F-999B60BDD711}"/>
              </a:ext>
            </a:extLst>
          </p:cNvPr>
          <p:cNvSpPr txBox="1">
            <a:spLocks/>
          </p:cNvSpPr>
          <p:nvPr/>
        </p:nvSpPr>
        <p:spPr>
          <a:xfrm>
            <a:off x="6007510" y="15821"/>
            <a:ext cx="6402983" cy="51127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 проектами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457C53-9E77-3CD1-68B3-765090045ACC}"/>
              </a:ext>
            </a:extLst>
          </p:cNvPr>
          <p:cNvSpPr txBox="1"/>
          <p:nvPr/>
        </p:nvSpPr>
        <p:spPr>
          <a:xfrm>
            <a:off x="119216" y="110301"/>
            <a:ext cx="119842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3. Проект как инструмент реализации стратегии любой системы управления: от человека до государства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133BA18-4B6C-9500-3016-45F68A3BA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946" y="1248697"/>
            <a:ext cx="7631383" cy="545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58963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919</TotalTime>
  <Words>317</Words>
  <Application>Microsoft Office PowerPoint</Application>
  <PresentationFormat>Широкоэкранный</PresentationFormat>
  <Paragraphs>40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Times New Roman</vt:lpstr>
      <vt:lpstr>Trebuchet MS</vt:lpstr>
      <vt:lpstr>Wingdings 3</vt:lpstr>
      <vt:lpstr>Аспект</vt:lpstr>
      <vt:lpstr>Тема  1. Проектный менеджмент как инструмент управления социально-экономическими системами</vt:lpstr>
      <vt:lpstr>Презентация PowerPoint</vt:lpstr>
      <vt:lpstr>Вопрос 2. Управление проектами.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1. Проектный менеджмент как инструмент управления социально-экономическими системами</dc:title>
  <dc:creator>user user</dc:creator>
  <cp:lastModifiedBy>user user</cp:lastModifiedBy>
  <cp:revision>28</cp:revision>
  <dcterms:created xsi:type="dcterms:W3CDTF">2022-04-22T00:17:07Z</dcterms:created>
  <dcterms:modified xsi:type="dcterms:W3CDTF">2023-02-17T02:42:15Z</dcterms:modified>
</cp:coreProperties>
</file>