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6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4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60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6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94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90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0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00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1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1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5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3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3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5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7CF6A-B726-440E-A205-D154B0E9B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763" y="1317522"/>
            <a:ext cx="10579508" cy="3657545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 1. Проектный менеджмент как инструмент управления социально-экономическими системами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6F5542-1A7A-46CD-AAE6-71DF2861D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2813" y="108155"/>
            <a:ext cx="5813048" cy="511278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11CE4-64C8-4129-AF8D-647A0182AEEE}"/>
              </a:ext>
            </a:extLst>
          </p:cNvPr>
          <p:cNvSpPr txBox="1"/>
          <p:nvPr/>
        </p:nvSpPr>
        <p:spPr>
          <a:xfrm>
            <a:off x="137652" y="6258232"/>
            <a:ext cx="11958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Малеваная Мария Владимировна, к.э.н., доцент кафедры «Экономическая теория и антикризисное управление»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6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364BD17-5786-4AFD-9721-801A2C6F2D79}"/>
              </a:ext>
            </a:extLst>
          </p:cNvPr>
          <p:cNvSpPr txBox="1">
            <a:spLocks/>
          </p:cNvSpPr>
          <p:nvPr/>
        </p:nvSpPr>
        <p:spPr>
          <a:xfrm>
            <a:off x="6027174" y="24356"/>
            <a:ext cx="6294829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 проектами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2AD1C-4003-DD2D-3D0E-0375E1CDBF02}"/>
              </a:ext>
            </a:extLst>
          </p:cNvPr>
          <p:cNvSpPr txBox="1"/>
          <p:nvPr/>
        </p:nvSpPr>
        <p:spPr>
          <a:xfrm>
            <a:off x="0" y="198792"/>
            <a:ext cx="11953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Проект как инструмент реализации стратегии любой системы управления: от человека до государства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750D27-0B57-DA79-442B-4E6C8D656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13" y="1399121"/>
            <a:ext cx="7171646" cy="53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6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1BC6E50-7796-477B-A082-96FD795AFC67}"/>
              </a:ext>
            </a:extLst>
          </p:cNvPr>
          <p:cNvSpPr txBox="1">
            <a:spLocks/>
          </p:cNvSpPr>
          <p:nvPr/>
        </p:nvSpPr>
        <p:spPr>
          <a:xfrm>
            <a:off x="6096000" y="20737"/>
            <a:ext cx="6304661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E6BF6-A9F0-5FCA-5A66-8970C9BA4212}"/>
              </a:ext>
            </a:extLst>
          </p:cNvPr>
          <p:cNvSpPr txBox="1"/>
          <p:nvPr/>
        </p:nvSpPr>
        <p:spPr>
          <a:xfrm>
            <a:off x="119216" y="158389"/>
            <a:ext cx="119535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Проект как инструмент реализации стратегии любой системы управления: от человека до государства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4DF1B8-CA90-9D1C-4A91-6B343E3DA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3" y="1112496"/>
            <a:ext cx="10180284" cy="55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72E486A-F8FC-4EE0-B4D5-9F4E771759F8}"/>
              </a:ext>
            </a:extLst>
          </p:cNvPr>
          <p:cNvSpPr txBox="1">
            <a:spLocks/>
          </p:cNvSpPr>
          <p:nvPr/>
        </p:nvSpPr>
        <p:spPr>
          <a:xfrm>
            <a:off x="6184490" y="0"/>
            <a:ext cx="6275165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 проектами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56DE9-C1D9-DED9-AC4D-81F5C95DA450}"/>
              </a:ext>
            </a:extLst>
          </p:cNvPr>
          <p:cNvSpPr txBox="1"/>
          <p:nvPr/>
        </p:nvSpPr>
        <p:spPr>
          <a:xfrm>
            <a:off x="238432" y="85549"/>
            <a:ext cx="118650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Проект как инструмент реализации стратегии любой системы управления: от человека до государства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8DE35F-9527-78D4-84E8-5D0341FCB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9" y="1120877"/>
            <a:ext cx="8801257" cy="56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6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3C18820-64DE-4B85-9174-AF0F3A7C2CF9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324325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457BE-B5DC-DA9B-D319-86614E5C9C0A}"/>
              </a:ext>
            </a:extLst>
          </p:cNvPr>
          <p:cNvSpPr txBox="1"/>
          <p:nvPr/>
        </p:nvSpPr>
        <p:spPr>
          <a:xfrm>
            <a:off x="238432" y="255639"/>
            <a:ext cx="119535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 . Развитие теории управления проектами: от древнего мира и  строительства пирамид до нашего времени. История великих проектов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DF733F-ACA3-73BD-24F3-9DB47EAF9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9" y="1209746"/>
            <a:ext cx="8416498" cy="564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0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8FAEEB6-74FE-4B29-B087-5472EA45B733}"/>
              </a:ext>
            </a:extLst>
          </p:cNvPr>
          <p:cNvSpPr txBox="1">
            <a:spLocks/>
          </p:cNvSpPr>
          <p:nvPr/>
        </p:nvSpPr>
        <p:spPr>
          <a:xfrm>
            <a:off x="6017342" y="-7686"/>
            <a:ext cx="6481641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3ED76-841D-E4E1-330B-B8D6E0E9B855}"/>
              </a:ext>
            </a:extLst>
          </p:cNvPr>
          <p:cNvSpPr txBox="1"/>
          <p:nvPr/>
        </p:nvSpPr>
        <p:spPr>
          <a:xfrm>
            <a:off x="98323" y="169295"/>
            <a:ext cx="119855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4 . Развитие теории управления проектами: от древнего мира и  строительства пирамид до нашего времени. История великих проектов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80BF00-45E2-B8C3-8318-6BD38B8ED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0" y="1123402"/>
            <a:ext cx="8964819" cy="546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1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30EA4F6-129E-49F9-A123-C6281A5A2A97}"/>
              </a:ext>
            </a:extLst>
          </p:cNvPr>
          <p:cNvSpPr txBox="1">
            <a:spLocks/>
          </p:cNvSpPr>
          <p:nvPr/>
        </p:nvSpPr>
        <p:spPr>
          <a:xfrm>
            <a:off x="6174658" y="14748"/>
            <a:ext cx="6284997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72FBB-1C5A-AD4D-93A7-389C5B177FE6}"/>
              </a:ext>
            </a:extLst>
          </p:cNvPr>
          <p:cNvSpPr txBox="1"/>
          <p:nvPr/>
        </p:nvSpPr>
        <p:spPr>
          <a:xfrm>
            <a:off x="272845" y="162232"/>
            <a:ext cx="1181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5. Формула успеха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BD43CD-F779-9A03-B9EF-EAB4D8E92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5" y="808563"/>
            <a:ext cx="9613439" cy="58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6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64B7EDF-8326-425D-88E1-1DF4E58AFA44}"/>
              </a:ext>
            </a:extLst>
          </p:cNvPr>
          <p:cNvSpPr txBox="1">
            <a:spLocks/>
          </p:cNvSpPr>
          <p:nvPr/>
        </p:nvSpPr>
        <p:spPr>
          <a:xfrm>
            <a:off x="6096000" y="-7685"/>
            <a:ext cx="6353822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74DE4-0A6E-00E9-4CB6-E63216D97073}"/>
              </a:ext>
            </a:extLst>
          </p:cNvPr>
          <p:cNvSpPr txBox="1"/>
          <p:nvPr/>
        </p:nvSpPr>
        <p:spPr>
          <a:xfrm>
            <a:off x="167149" y="123354"/>
            <a:ext cx="8013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5. Формула успеха проекта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C0344C-D0DA-B714-3457-9C41E5C95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2" y="809014"/>
            <a:ext cx="9113217" cy="57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2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60587B0-6A60-4C3B-8C62-78D4C766A4CF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402983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9BFE3-D970-7298-25C6-9EBF813368C5}"/>
              </a:ext>
            </a:extLst>
          </p:cNvPr>
          <p:cNvSpPr txBox="1"/>
          <p:nvPr/>
        </p:nvSpPr>
        <p:spPr>
          <a:xfrm>
            <a:off x="597309" y="255639"/>
            <a:ext cx="8222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5. Формула успеха проекта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D266BB-8C15-1B11-FC14-41A5FC721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5" y="901970"/>
            <a:ext cx="9022062" cy="54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7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C2089FD-7677-4A9B-B801-27298D2F60A6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410633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 проектами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CCB9D-E9C4-4326-E6E9-551867A3B487}"/>
              </a:ext>
            </a:extLst>
          </p:cNvPr>
          <p:cNvSpPr txBox="1"/>
          <p:nvPr/>
        </p:nvSpPr>
        <p:spPr>
          <a:xfrm>
            <a:off x="491613" y="255639"/>
            <a:ext cx="8544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5. Формула успеха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70900D-D528-500E-AD15-5B734B1B2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1" y="901970"/>
            <a:ext cx="7809728" cy="56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08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40D56-A2E3-4668-419B-B1D55B8DD1EB}"/>
              </a:ext>
            </a:extLst>
          </p:cNvPr>
          <p:cNvSpPr txBox="1"/>
          <p:nvPr/>
        </p:nvSpPr>
        <p:spPr>
          <a:xfrm>
            <a:off x="6174659" y="70973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B7FEA-F3C9-1D31-1F06-D7CAA46AF053}"/>
              </a:ext>
            </a:extLst>
          </p:cNvPr>
          <p:cNvSpPr txBox="1"/>
          <p:nvPr/>
        </p:nvSpPr>
        <p:spPr>
          <a:xfrm>
            <a:off x="543232" y="255639"/>
            <a:ext cx="8669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5. Формула успеха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93C487-944B-4B4E-C521-722CE3F4B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2" y="901970"/>
            <a:ext cx="8479966" cy="57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7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E5A32A-915D-4575-8233-120F02BA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" y="206477"/>
            <a:ext cx="8937523" cy="6371304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90F9B14-7D56-4DCB-AAE1-4716184A6272}"/>
              </a:ext>
            </a:extLst>
          </p:cNvPr>
          <p:cNvSpPr txBox="1">
            <a:spLocks/>
          </p:cNvSpPr>
          <p:nvPr/>
        </p:nvSpPr>
        <p:spPr>
          <a:xfrm>
            <a:off x="5919020" y="108155"/>
            <a:ext cx="6990736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48024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7217D-AE0E-4806-6D56-75A9E9E5185A}"/>
              </a:ext>
            </a:extLst>
          </p:cNvPr>
          <p:cNvSpPr txBox="1"/>
          <p:nvPr/>
        </p:nvSpPr>
        <p:spPr>
          <a:xfrm>
            <a:off x="6096001" y="70973"/>
            <a:ext cx="6184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9C73C-767E-2E03-853D-FC85643B3213}"/>
              </a:ext>
            </a:extLst>
          </p:cNvPr>
          <p:cNvSpPr txBox="1"/>
          <p:nvPr/>
        </p:nvSpPr>
        <p:spPr>
          <a:xfrm>
            <a:off x="543232" y="255639"/>
            <a:ext cx="8669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5. Формула успеха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564E7-D1EC-FF01-1AC3-A854D927F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3" y="901970"/>
            <a:ext cx="8284909" cy="58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EA50E-F68A-4075-B14C-EE8B978B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02" y="313554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Управление проектами.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81C6330-6C77-4CE2-93EB-20D1C61EBC13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361471" cy="511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21F61F-9297-4A44-8863-8955CA67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9" y="973954"/>
            <a:ext cx="8514735" cy="56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1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24921F-A796-4930-A13C-D636875CC2AD}"/>
              </a:ext>
            </a:extLst>
          </p:cNvPr>
          <p:cNvSpPr txBox="1"/>
          <p:nvPr/>
        </p:nvSpPr>
        <p:spPr>
          <a:xfrm>
            <a:off x="228535" y="277449"/>
            <a:ext cx="10075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Управление проектами.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21F3842-CA55-429F-A0DE-3DFEC08D018C}"/>
              </a:ext>
            </a:extLst>
          </p:cNvPr>
          <p:cNvSpPr txBox="1">
            <a:spLocks/>
          </p:cNvSpPr>
          <p:nvPr/>
        </p:nvSpPr>
        <p:spPr>
          <a:xfrm>
            <a:off x="6096000" y="21811"/>
            <a:ext cx="6235835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BA79D-ED70-425C-8773-D71B2714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49" y="923780"/>
            <a:ext cx="8101121" cy="56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6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643C76-EA7F-4078-8A28-3184DE3FD463}"/>
              </a:ext>
            </a:extLst>
          </p:cNvPr>
          <p:cNvSpPr txBox="1"/>
          <p:nvPr/>
        </p:nvSpPr>
        <p:spPr>
          <a:xfrm>
            <a:off x="208935" y="169295"/>
            <a:ext cx="8423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Управление проектами.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06AA38C-1F24-43A4-ADAD-D1A3E5FDCEF4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373487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 проектами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A4514B-80F0-49AF-AC42-AD73DF8D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63" y="815626"/>
            <a:ext cx="8257628" cy="58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2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AEE106-23C7-4C47-84BC-6CD05FB0C0AD}"/>
              </a:ext>
            </a:extLst>
          </p:cNvPr>
          <p:cNvSpPr txBox="1"/>
          <p:nvPr/>
        </p:nvSpPr>
        <p:spPr>
          <a:xfrm>
            <a:off x="277761" y="188961"/>
            <a:ext cx="8581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Управление проектами.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EA0609A-0DB5-40AA-BB6C-596F145459AC}"/>
              </a:ext>
            </a:extLst>
          </p:cNvPr>
          <p:cNvSpPr txBox="1">
            <a:spLocks/>
          </p:cNvSpPr>
          <p:nvPr/>
        </p:nvSpPr>
        <p:spPr>
          <a:xfrm>
            <a:off x="6096000" y="44245"/>
            <a:ext cx="6373487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A9ED19-087A-497D-B3DD-884B4C524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38" y="835292"/>
            <a:ext cx="7927785" cy="57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179137-3B6A-4F21-AE8C-AF60A16595FF}"/>
              </a:ext>
            </a:extLst>
          </p:cNvPr>
          <p:cNvSpPr txBox="1"/>
          <p:nvPr/>
        </p:nvSpPr>
        <p:spPr>
          <a:xfrm>
            <a:off x="218768" y="262615"/>
            <a:ext cx="8600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Управление проектами.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D953A36-3221-4329-B51B-100D9A183AAB}"/>
              </a:ext>
            </a:extLst>
          </p:cNvPr>
          <p:cNvSpPr txBox="1">
            <a:spLocks/>
          </p:cNvSpPr>
          <p:nvPr/>
        </p:nvSpPr>
        <p:spPr>
          <a:xfrm>
            <a:off x="5928852" y="108155"/>
            <a:ext cx="6167009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AD4BA7-95DF-4403-A29C-C12ED14A3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2" y="908946"/>
            <a:ext cx="8188790" cy="56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6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2D946E-267F-400D-B7DE-F5738DD55B07}"/>
              </a:ext>
            </a:extLst>
          </p:cNvPr>
          <p:cNvSpPr txBox="1"/>
          <p:nvPr/>
        </p:nvSpPr>
        <p:spPr>
          <a:xfrm>
            <a:off x="0" y="198792"/>
            <a:ext cx="11953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Проект как инструмент реализации стратегии любой системы управления: от человека до государства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E47F285-5DC5-4239-A994-589981233FE8}"/>
              </a:ext>
            </a:extLst>
          </p:cNvPr>
          <p:cNvSpPr txBox="1">
            <a:spLocks/>
          </p:cNvSpPr>
          <p:nvPr/>
        </p:nvSpPr>
        <p:spPr>
          <a:xfrm>
            <a:off x="6007510" y="44244"/>
            <a:ext cx="6314493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5B9CC6-578A-65EF-9B48-0243EFDAA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17" y="1399121"/>
            <a:ext cx="7560031" cy="51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3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D0F1D35-8B2C-4BE9-933F-999B60BDD711}"/>
              </a:ext>
            </a:extLst>
          </p:cNvPr>
          <p:cNvSpPr txBox="1">
            <a:spLocks/>
          </p:cNvSpPr>
          <p:nvPr/>
        </p:nvSpPr>
        <p:spPr>
          <a:xfrm>
            <a:off x="6007510" y="15821"/>
            <a:ext cx="6402983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 проектами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57C53-9E77-3CD1-68B3-765090045ACC}"/>
              </a:ext>
            </a:extLst>
          </p:cNvPr>
          <p:cNvSpPr txBox="1"/>
          <p:nvPr/>
        </p:nvSpPr>
        <p:spPr>
          <a:xfrm>
            <a:off x="119216" y="110301"/>
            <a:ext cx="11984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Проект как инструмент реализации стратегии любой системы управления: от человека до государства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33BA18-4B6C-9500-3016-45F68A3BA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46" y="1248697"/>
            <a:ext cx="7631383" cy="54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8963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919</TotalTime>
  <Words>317</Words>
  <Application>Microsoft Office PowerPoint</Application>
  <PresentationFormat>Широкоэкранный</PresentationFormat>
  <Paragraphs>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Аспект</vt:lpstr>
      <vt:lpstr>Тема  1. Проектный менеджмент как инструмент управления социально-экономическими системами</vt:lpstr>
      <vt:lpstr>Презентация PowerPoint</vt:lpstr>
      <vt:lpstr>Вопрос 2. Управление проектами.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Проектный менеджмент как инструмент управления социально-экономическими системами</dc:title>
  <dc:creator>user user</dc:creator>
  <cp:lastModifiedBy>user user</cp:lastModifiedBy>
  <cp:revision>28</cp:revision>
  <dcterms:created xsi:type="dcterms:W3CDTF">2022-04-22T00:17:07Z</dcterms:created>
  <dcterms:modified xsi:type="dcterms:W3CDTF">2023-02-17T02:42:15Z</dcterms:modified>
</cp:coreProperties>
</file>