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6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4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60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6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94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90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08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0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81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1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3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7FE7-44FF-446B-96B6-F8A0F4B0B661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301EBA-92D0-47A8-9F09-B92195C0B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5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7CF6A-B726-440E-A205-D154B0E9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776" y="619433"/>
            <a:ext cx="10579508" cy="3657545"/>
          </a:xfrm>
        </p:spPr>
        <p:txBody>
          <a:bodyPr/>
          <a:lstStyle/>
          <a:p>
            <a:pPr algn="l"/>
            <a:r>
              <a:rPr lang="ru-RU" sz="6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Целеполагание и результаты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6F5542-1A7A-46CD-AAE6-71DF2861D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3491" y="108155"/>
            <a:ext cx="6332370" cy="51127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11CE4-64C8-4129-AF8D-647A0182AEEE}"/>
              </a:ext>
            </a:extLst>
          </p:cNvPr>
          <p:cNvSpPr txBox="1"/>
          <p:nvPr/>
        </p:nvSpPr>
        <p:spPr>
          <a:xfrm>
            <a:off x="137652" y="6258232"/>
            <a:ext cx="11958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Малеваная Мария Владимировна, к.э.н., доцент кафедры «Экономическая теория и антикризисное управление»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6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499964-9A90-B585-2098-8B0090897E35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2434CC-E06D-D8E3-54DC-84973A2A6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5" y="908665"/>
            <a:ext cx="8526547" cy="5662820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14F70D2-5D35-FF03-F3D7-911AA3FECE5F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50056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B25BE25-E4EC-8728-2C32-20FBF78CCBE4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целей, задач и границ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63B9E-2A5F-6319-0B5E-DEA459FE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1" y="973954"/>
            <a:ext cx="8472847" cy="548256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5D4D374-38C8-F2AF-B209-A5DBE14D77BA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693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A54412E-5CD7-C536-FE08-07C28F7F468E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целей, задач и границ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75D76-8173-6D0E-C6B7-1AD6498F5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9" y="973954"/>
            <a:ext cx="7812475" cy="5796116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712D9FF-172C-3873-599F-4E8DFF861A16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58746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8561A6C-C48D-AF63-48F3-913835DFC434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Разработка целей, задач и границ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33084-B1D6-3606-CD4C-2D631612D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" y="973954"/>
            <a:ext cx="8360913" cy="5796116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D651DBC4-BA12-C7C5-CB78-6B7B4304D740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05490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826673F-DF68-A7C0-06F2-0E75C0FD3FED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1FFD7-8BA0-FB7A-26BF-DDC0E7A51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6" y="891458"/>
            <a:ext cx="8686128" cy="5652988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F4AB486-2D46-9658-8A9A-A808557DA565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44411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AAA79E9-2E6A-D358-50DB-FA76227DE8FB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7FF8FF-004C-0F51-9EDE-74AF58EA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5" y="959206"/>
            <a:ext cx="8656542" cy="5716897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9CA8930-3D71-5DA0-EEA6-EFBF7CF3B5A6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148964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8FCF0DE-29BC-E851-01A7-3AB2E73C10DD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63C1EF-60CC-6FDA-B857-C830A7CE5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8" y="973954"/>
            <a:ext cx="8569546" cy="557049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DBBF1CB-8177-826A-E596-CD81A73A9D5C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57162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E8663F5-8995-CF02-5A0C-6E1C79663461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64082F-73BE-3E2F-E0B7-211E09F14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9" y="972337"/>
            <a:ext cx="9646538" cy="557210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00FACEE-0148-6580-E601-E7E20C4217B4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12767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B304B12-9CC2-1765-F241-BDD1901AE681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44052F-B043-8205-2659-F650FF926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3" y="973954"/>
            <a:ext cx="8197975" cy="5607665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4996C43-823C-8200-3C68-34D053ECBFCB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96280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A3380C-0030-80CF-96AE-A4B4766B8CA9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F740-2A0D-BFDD-2E74-2D3B7033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8" y="973954"/>
            <a:ext cx="8683619" cy="5711981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7186901-714A-BB5A-9EC7-48294EF81074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29567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2BEE1-CBCD-B4E3-2F5A-41B4B9E2B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0" y="516085"/>
            <a:ext cx="9526329" cy="596348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E20A373F-BB4A-3A7F-0D51-C4AA18C2616F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8024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5A618C-57D3-C732-6189-AEB4754C1715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BD4361-CD81-B324-3199-70F1998D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6" y="920187"/>
            <a:ext cx="8731760" cy="562425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B3E5E2A-673E-4815-6737-D9E9DF4E9E0B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10721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4238F-39FD-A5E6-D170-9C522405D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0" y="902981"/>
            <a:ext cx="8662951" cy="5884046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E828D3-5749-EB17-6323-1A79E3434445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1534331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 Декомпозиция цели  проекта.</a:t>
            </a: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9845468-6CC4-7C10-BCD8-EB2F347369DF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26289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F03A734-FFA1-274E-5E7E-691C7D82C55C}"/>
              </a:ext>
            </a:extLst>
          </p:cNvPr>
          <p:cNvSpPr txBox="1">
            <a:spLocks/>
          </p:cNvSpPr>
          <p:nvPr/>
        </p:nvSpPr>
        <p:spPr>
          <a:xfrm>
            <a:off x="0" y="313554"/>
            <a:ext cx="12191999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Оценка жизнеспособности и финансовой реализуемости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1C284-72E2-5E79-029D-C65DDE0DC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3" y="774601"/>
            <a:ext cx="8608656" cy="601242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910D8C7-FC44-F9C9-5676-3ADA22346EEF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18087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D842AB0-E7A1-9E30-092D-76AE8D8B0C27}"/>
              </a:ext>
            </a:extLst>
          </p:cNvPr>
          <p:cNvSpPr txBox="1">
            <a:spLocks/>
          </p:cNvSpPr>
          <p:nvPr/>
        </p:nvSpPr>
        <p:spPr>
          <a:xfrm>
            <a:off x="0" y="313554"/>
            <a:ext cx="12191999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Оценка жизнеспособности и финансовой реализуемости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D40FBE-3482-26E0-55EC-43D8E190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85" y="816638"/>
            <a:ext cx="8852234" cy="588404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7433CAC-7061-7B0D-2A0D-FB69A79DDDDF}"/>
              </a:ext>
            </a:extLst>
          </p:cNvPr>
          <p:cNvSpPr txBox="1">
            <a:spLocks/>
          </p:cNvSpPr>
          <p:nvPr/>
        </p:nvSpPr>
        <p:spPr>
          <a:xfrm>
            <a:off x="5859630" y="0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076738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53CCDF5-D002-694D-6C00-0489AB935EAA}"/>
              </a:ext>
            </a:extLst>
          </p:cNvPr>
          <p:cNvSpPr txBox="1">
            <a:spLocks/>
          </p:cNvSpPr>
          <p:nvPr/>
        </p:nvSpPr>
        <p:spPr>
          <a:xfrm>
            <a:off x="0" y="313554"/>
            <a:ext cx="12191999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Оценка жизнеспособности и финансовой реализуемости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3671C-3980-B597-8CB1-1A7250AA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0" y="835742"/>
            <a:ext cx="8227112" cy="5831764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B5288ED-24EA-CDDF-7804-12078520C1E7}"/>
              </a:ext>
            </a:extLst>
          </p:cNvPr>
          <p:cNvSpPr txBox="1">
            <a:spLocks/>
          </p:cNvSpPr>
          <p:nvPr/>
        </p:nvSpPr>
        <p:spPr>
          <a:xfrm>
            <a:off x="6095999" y="0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82391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A7268A-5576-BDB6-31B8-E2A07FB5FE0A}"/>
              </a:ext>
            </a:extLst>
          </p:cNvPr>
          <p:cNvSpPr txBox="1">
            <a:spLocks/>
          </p:cNvSpPr>
          <p:nvPr/>
        </p:nvSpPr>
        <p:spPr>
          <a:xfrm>
            <a:off x="0" y="313554"/>
            <a:ext cx="12191999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Оценка жизнеспособности и финансовой реализуемости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3E10E4-4975-BC0D-CD31-A48D23172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5" y="845573"/>
            <a:ext cx="8602725" cy="578136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827A2ED-A4BB-5CDB-0A52-8889803C0D6E}"/>
              </a:ext>
            </a:extLst>
          </p:cNvPr>
          <p:cNvSpPr txBox="1">
            <a:spLocks/>
          </p:cNvSpPr>
          <p:nvPr/>
        </p:nvSpPr>
        <p:spPr>
          <a:xfrm>
            <a:off x="5859629" y="0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90216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4D8EB30-7779-AD46-A4E3-3B6C66BEFD1B}"/>
              </a:ext>
            </a:extLst>
          </p:cNvPr>
          <p:cNvSpPr txBox="1">
            <a:spLocks/>
          </p:cNvSpPr>
          <p:nvPr/>
        </p:nvSpPr>
        <p:spPr>
          <a:xfrm>
            <a:off x="0" y="313554"/>
            <a:ext cx="12191999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Оценка жизнеспособности и финансовой реализуемости 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17EC07-A32B-0A4B-F031-D216049F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7" y="836997"/>
            <a:ext cx="8930207" cy="5707449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C5ED521-E315-B2FA-5CBC-1385395E5980}"/>
              </a:ext>
            </a:extLst>
          </p:cNvPr>
          <p:cNvSpPr txBox="1">
            <a:spLocks/>
          </p:cNvSpPr>
          <p:nvPr/>
        </p:nvSpPr>
        <p:spPr>
          <a:xfrm>
            <a:off x="5859630" y="0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33283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F525A97-CC4C-30D3-42A9-51276FBF455D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87C76-FEE4-0DF8-CF57-8E755CA92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4" y="973954"/>
            <a:ext cx="7857971" cy="5756787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270A4577-F758-8471-93E3-5D5FEC915C37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92441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D522CD8-883C-0984-0FEF-F7E2D9281940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7384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D1798-1290-425F-454F-F3C19B4D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1" y="924232"/>
            <a:ext cx="8311454" cy="5805948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7677386-77BA-3D95-9F1B-191B502C2D77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28756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F5B7FCC-866C-0194-3D83-6271893A7A38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2C1F6-7DCE-553A-13B6-FC372329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8" y="973954"/>
            <a:ext cx="8142191" cy="5466175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1287289-EE54-B46C-E061-37E195B0D336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35512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95E3C76-8B9D-4526-D7B0-1EE9DD13E066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A7EF8-796D-7B3E-AC36-D50128F1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4" y="901290"/>
            <a:ext cx="8373308" cy="5643156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939F0715-F7D4-B3FC-A25F-853858D97B01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00384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82DF530-B555-CECA-BCA7-0F1F1D605903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A91CF-96B8-08C8-0D3D-93539081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9" y="973954"/>
            <a:ext cx="7988264" cy="5766619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7B27B931-0EFE-9B1E-04B3-2D479214D38E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173396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153114-72B9-A345-FB60-FB2B30FC7A92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DE4D7F-C73C-BFCE-75C2-44F06225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7" y="973954"/>
            <a:ext cx="8334683" cy="577645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0E6B5DB2-A7E2-5D68-CD1D-CCCF48F63264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56723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210C6C5-AFDD-E174-C841-D284D44BA011}"/>
              </a:ext>
            </a:extLst>
          </p:cNvPr>
          <p:cNvSpPr txBox="1">
            <a:spLocks/>
          </p:cNvSpPr>
          <p:nvPr/>
        </p:nvSpPr>
        <p:spPr>
          <a:xfrm>
            <a:off x="362701" y="313554"/>
            <a:ext cx="1041345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Формирование концепции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DE879-5A92-1354-2490-586E0F83D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8" y="973954"/>
            <a:ext cx="8081157" cy="5672652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505E21B0-5B07-3D18-971F-29AAD5E1FD32}"/>
              </a:ext>
            </a:extLst>
          </p:cNvPr>
          <p:cNvSpPr txBox="1">
            <a:spLocks/>
          </p:cNvSpPr>
          <p:nvPr/>
        </p:nvSpPr>
        <p:spPr>
          <a:xfrm>
            <a:off x="5763491" y="108155"/>
            <a:ext cx="6332370" cy="5112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инвестиционными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40285896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351</Words>
  <Application>Microsoft Office PowerPoint</Application>
  <PresentationFormat>Широкоэкранный</PresentationFormat>
  <Paragraphs>52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Trebuchet MS</vt:lpstr>
      <vt:lpstr>Wingdings 3</vt:lpstr>
      <vt:lpstr>Аспект</vt:lpstr>
      <vt:lpstr>Тема 2. Целеполагание и результаты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Проектный менеджмент как инструмент управления социально-экономическими системами</dc:title>
  <dc:creator>user user</dc:creator>
  <cp:lastModifiedBy>ms.mmv84@gmail.com</cp:lastModifiedBy>
  <cp:revision>59</cp:revision>
  <dcterms:created xsi:type="dcterms:W3CDTF">2022-04-22T00:17:07Z</dcterms:created>
  <dcterms:modified xsi:type="dcterms:W3CDTF">2023-03-16T19:18:46Z</dcterms:modified>
</cp:coreProperties>
</file>